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Гендерное распределение</c:v>
                </c:pt>
              </c:strCache>
            </c:strRef>
          </c:tx>
          <c:spPr>
            <a:solidFill>
              <a:srgbClr val="5E8AD2"/>
            </a:solidFill>
          </c:spPr>
          <c:dPt>
            <c:idx val="0"/>
            <c:bubble3D val="0"/>
            <c:spPr>
              <a:solidFill>
                <a:srgbClr val="5E8AD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rgbClr val="37C9EF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j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Девочки</c:v>
                </c:pt>
                <c:pt idx="1">
                  <c:v>Мальчики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C888F-F569-4432-BDD6-A2861F910C13}" type="datetimeFigureOut">
              <a:rPr lang="ru-RU" smtClean="0"/>
              <a:t>05.11.2021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32E47-C94B-439B-9E93-5156C2646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471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4335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9666-9273-4851-AD57-F2AF8CF0F171}" type="datetimeFigureOut">
              <a:rPr lang="ru-RU" smtClean="0"/>
              <a:t>05.11.2021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116D-AB55-48A7-A140-3825BDFA4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410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9666-9273-4851-AD57-F2AF8CF0F171}" type="datetimeFigureOut">
              <a:rPr lang="ru-RU" smtClean="0"/>
              <a:t>05.11.2021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116D-AB55-48A7-A140-3825BDFA4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10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9666-9273-4851-AD57-F2AF8CF0F171}" type="datetimeFigureOut">
              <a:rPr lang="ru-RU" smtClean="0"/>
              <a:t>05.11.2021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116D-AB55-48A7-A140-3825BDFA4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07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9666-9273-4851-AD57-F2AF8CF0F171}" type="datetimeFigureOut">
              <a:rPr lang="ru-RU" smtClean="0"/>
              <a:t>05.11.2021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116D-AB55-48A7-A140-3825BDFA4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04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9666-9273-4851-AD57-F2AF8CF0F171}" type="datetimeFigureOut">
              <a:rPr lang="ru-RU" smtClean="0"/>
              <a:t>05.11.2021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116D-AB55-48A7-A140-3825BDFA4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321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9666-9273-4851-AD57-F2AF8CF0F171}" type="datetimeFigureOut">
              <a:rPr lang="ru-RU" smtClean="0"/>
              <a:t>05.11.2021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116D-AB55-48A7-A140-3825BDFA4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21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9666-9273-4851-AD57-F2AF8CF0F171}" type="datetimeFigureOut">
              <a:rPr lang="ru-RU" smtClean="0"/>
              <a:t>05.11.2021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116D-AB55-48A7-A140-3825BDFA4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24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9666-9273-4851-AD57-F2AF8CF0F171}" type="datetimeFigureOut">
              <a:rPr lang="ru-RU" smtClean="0"/>
              <a:t>05.11.2021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116D-AB55-48A7-A140-3825BDFA4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24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9666-9273-4851-AD57-F2AF8CF0F171}" type="datetimeFigureOut">
              <a:rPr lang="ru-RU" smtClean="0"/>
              <a:t>05.11.2021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116D-AB55-48A7-A140-3825BDFA4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487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9666-9273-4851-AD57-F2AF8CF0F171}" type="datetimeFigureOut">
              <a:rPr lang="ru-RU" smtClean="0"/>
              <a:t>05.11.2021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116D-AB55-48A7-A140-3825BDFA4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43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9666-9273-4851-AD57-F2AF8CF0F171}" type="datetimeFigureOut">
              <a:rPr lang="ru-RU" smtClean="0"/>
              <a:t>05.11.2021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116D-AB55-48A7-A140-3825BDFA4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350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69666-9273-4851-AD57-F2AF8CF0F171}" type="datetimeFigureOut">
              <a:rPr lang="ru-RU" smtClean="0"/>
              <a:t>05.11.2021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B116D-AB55-48A7-A140-3825BDFA4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55472" y="1526989"/>
            <a:ext cx="2904339" cy="2405707"/>
          </a:xfrm>
        </p:spPr>
        <p:txBody>
          <a:bodyPr>
            <a:normAutofit/>
          </a:bodyPr>
          <a:lstStyle/>
          <a:p>
            <a:pPr marL="15240" indent="0">
              <a:buNone/>
            </a:pPr>
            <a:r>
              <a:rPr lang="ru-RU" sz="5400" dirty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ru-RU" dirty="0" smtClean="0"/>
              <a:t> </a:t>
            </a:r>
          </a:p>
          <a:p>
            <a:pPr marL="15240" indent="0">
              <a:buNone/>
            </a:pPr>
            <a:r>
              <a:rPr lang="ru-RU" sz="2600" dirty="0"/>
              <a:t>П</a:t>
            </a:r>
            <a:r>
              <a:rPr lang="ru-RU" sz="2600" dirty="0" smtClean="0"/>
              <a:t>рошли по </a:t>
            </a:r>
            <a:r>
              <a:rPr lang="ru-RU" sz="2600" dirty="0"/>
              <a:t>У</a:t>
            </a:r>
            <a:r>
              <a:rPr lang="ru-RU" sz="2600" dirty="0" smtClean="0"/>
              <a:t>ниверсиаде по эконометрике</a:t>
            </a:r>
            <a:endParaRPr lang="ru-RU" sz="2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</a:t>
            </a:fld>
            <a:endParaRPr lang="ru-RU"/>
          </a:p>
        </p:txBody>
      </p:sp>
      <p:sp>
        <p:nvSpPr>
          <p:cNvPr id="8" name="Google Shape;99;gcae45de027_0_2"/>
          <p:cNvSpPr/>
          <p:nvPr/>
        </p:nvSpPr>
        <p:spPr>
          <a:xfrm>
            <a:off x="1" y="322516"/>
            <a:ext cx="10473178" cy="1077807"/>
          </a:xfrm>
          <a:custGeom>
            <a:avLst/>
            <a:gdLst/>
            <a:ahLst/>
            <a:cxnLst/>
            <a:rect l="l" t="t" r="r" b="b"/>
            <a:pathLst>
              <a:path w="10527684" h="949483" extrusionOk="0">
                <a:moveTo>
                  <a:pt x="0" y="0"/>
                </a:moveTo>
                <a:lnTo>
                  <a:pt x="9274675" y="0"/>
                </a:lnTo>
                <a:lnTo>
                  <a:pt x="9586780" y="0"/>
                </a:lnTo>
                <a:lnTo>
                  <a:pt x="10204812" y="0"/>
                </a:lnTo>
                <a:cubicBezTo>
                  <a:pt x="10383129" y="0"/>
                  <a:pt x="10527684" y="144555"/>
                  <a:pt x="10527684" y="322872"/>
                </a:cubicBezTo>
                <a:lnTo>
                  <a:pt x="10527684" y="626611"/>
                </a:lnTo>
                <a:cubicBezTo>
                  <a:pt x="10527684" y="804928"/>
                  <a:pt x="10383129" y="949483"/>
                  <a:pt x="10204812" y="949483"/>
                </a:cubicBezTo>
                <a:lnTo>
                  <a:pt x="9586780" y="949483"/>
                </a:lnTo>
                <a:lnTo>
                  <a:pt x="9274675" y="949483"/>
                </a:lnTo>
                <a:lnTo>
                  <a:pt x="0" y="949483"/>
                </a:lnTo>
                <a:close/>
              </a:path>
            </a:pathLst>
          </a:custGeom>
          <a:solidFill>
            <a:srgbClr val="0573B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14" y="206049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+mn-lt"/>
              </a:rPr>
              <a:t>Итоги набора 2021 на программу «Анализ данных в экономике»</a:t>
            </a:r>
            <a:endParaRPr lang="ru-RU" sz="4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408835" y="1430856"/>
            <a:ext cx="2821073" cy="2086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4196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336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148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288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576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216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576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216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5240" indent="0" algn="just">
              <a:buFont typeface="Arial"/>
              <a:buNone/>
            </a:pPr>
            <a:r>
              <a:rPr lang="ru-RU" sz="5800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ru-RU" sz="5800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ru-RU" sz="7000" dirty="0" smtClean="0"/>
              <a:t> </a:t>
            </a:r>
          </a:p>
          <a:p>
            <a:pPr marL="15240" indent="0">
              <a:buFont typeface="Arial"/>
              <a:buNone/>
            </a:pPr>
            <a:r>
              <a:rPr lang="ru-RU" dirty="0" smtClean="0"/>
              <a:t>Подавали документы в 2021 году</a:t>
            </a:r>
            <a:endParaRPr lang="ru-RU" dirty="0"/>
          </a:p>
        </p:txBody>
      </p:sp>
      <p:sp>
        <p:nvSpPr>
          <p:cNvPr id="10" name="Текст 2"/>
          <p:cNvSpPr txBox="1">
            <a:spLocks/>
          </p:cNvSpPr>
          <p:nvPr/>
        </p:nvSpPr>
        <p:spPr>
          <a:xfrm>
            <a:off x="3229908" y="1458890"/>
            <a:ext cx="2745659" cy="2086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4196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336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148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288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576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216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576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216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5240" indent="0">
              <a:buFont typeface="Arial"/>
              <a:buNone/>
            </a:pPr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26</a:t>
            </a:r>
            <a:r>
              <a:rPr lang="ru-RU" dirty="0" smtClean="0"/>
              <a:t> </a:t>
            </a:r>
          </a:p>
          <a:p>
            <a:pPr marL="15240" indent="0">
              <a:buFont typeface="Arial"/>
              <a:buNone/>
            </a:pPr>
            <a:r>
              <a:rPr lang="ru-RU" sz="2600" dirty="0" smtClean="0"/>
              <a:t>Поступили на программу</a:t>
            </a:r>
            <a:endParaRPr lang="ru-RU" sz="2600" dirty="0"/>
          </a:p>
        </p:txBody>
      </p:sp>
      <p:graphicFrame>
        <p:nvGraphicFramePr>
          <p:cNvPr id="11" name="Диаграмма 10"/>
          <p:cNvGraphicFramePr/>
          <p:nvPr>
            <p:extLst/>
          </p:nvPr>
        </p:nvGraphicFramePr>
        <p:xfrm>
          <a:off x="932775" y="4255929"/>
          <a:ext cx="2705972" cy="2276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30" y="4845376"/>
            <a:ext cx="1068742" cy="106874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728" y="4845376"/>
            <a:ext cx="1068742" cy="106874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18052" y="3517355"/>
            <a:ext cx="100137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Наши студенты этого года: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23733" y="4178783"/>
            <a:ext cx="458142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Выпускники </a:t>
            </a:r>
            <a:r>
              <a:rPr lang="ru-RU" sz="2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бакалавриатов</a:t>
            </a:r>
            <a:r>
              <a:rPr lang="ru-RU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МГУ им. М.В. Ломоносова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НИУ ВШЭ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РАНХИГС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Финансовый университет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Муданьцзянский</a:t>
            </a:r>
            <a:r>
              <a:rPr lang="ru-RU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педагогический институт</a:t>
            </a:r>
            <a:endParaRPr lang="ru-RU"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659811" y="3517355"/>
            <a:ext cx="4581426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Приехали к нам из: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Москвы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Тверской области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Кировской области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Северной Осетии – Алании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Смоленской области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Новосибирской области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Астраханской области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Белоруссии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Китая</a:t>
            </a:r>
            <a:endParaRPr lang="ru-RU"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3717" y="1562508"/>
            <a:ext cx="1873658" cy="1873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1520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Широкоэкранный</PresentationFormat>
  <Paragraphs>26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Итоги набора 2021 на программу «Анализ данных в экономике»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набора 2021 на программу «Анализ данных в экономике»</dc:title>
  <dc:creator>Екатерина Ветрова</dc:creator>
  <cp:lastModifiedBy>Екатерина Ветрова</cp:lastModifiedBy>
  <cp:revision>1</cp:revision>
  <dcterms:created xsi:type="dcterms:W3CDTF">2021-11-05T20:49:19Z</dcterms:created>
  <dcterms:modified xsi:type="dcterms:W3CDTF">2021-11-05T20:49:44Z</dcterms:modified>
</cp:coreProperties>
</file>