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76" d="100"/>
          <a:sy n="76" d="100"/>
        </p:scale>
        <p:origin x="-45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9063F1-C97C-F148-9620-F3C51EEA4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1CB82E-8679-FA49-9C94-A45C5D6F4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E7D68B-6DB3-5949-A169-ED3159D86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1E7DA62-709E-774A-9E94-B70141098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D6EE7D-03F7-9D45-8CA5-0DF31198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20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A3CB11-8E29-604F-8ADA-E22FF369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CCE77E0-64C2-F344-A727-B7B19A3CE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AB4E5A-0E8E-5945-8998-5E3EA695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E424307-6D70-F740-B805-FD4BB6D4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C50A9A0-27FD-F943-86B6-35AB0596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7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760E3FD-1BD8-6741-9FD5-528AA816B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5795866-A5CF-224C-A8A2-F05C1A665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ECBEE1-619E-4D47-8734-A0C8BFC1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9EDF3F-7D71-D142-99D5-46733131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5570A8-1E2F-1C4A-A9D8-2F88B593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13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E4FD27-5D8F-F748-93C1-A10E262C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DE72A3-8034-614E-A34D-8FDD8A53E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6F7CFE-3E8C-F942-95F1-921EE23B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DDE465-7CD1-4C44-AB42-02F75645E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A3A8ABB-D08D-4E47-994E-96A09D43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28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ED49D3-FFD6-9144-B8B3-A90D6F55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273DD0F-FDAC-4F42-8D3F-5AFE74A6F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5DBDAE-E35D-5D48-831D-1A30BF378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E2867A-3983-4842-88FD-9682A533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9D9054-1461-0A4B-A8BF-2111BC20A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7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50CE47-6C26-7D49-978E-68C73229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433B46-1D60-554B-A471-E87B4E47B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27CAB6F-B631-0A4F-AC90-F98A22A99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E83251-41B7-C34E-A2B9-CAB90E8C5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6DCD1CC-2D3C-4D48-9195-21EFB5ED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3E60A7-FA38-2F4D-BB15-C9D41610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43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E69B1C-007A-9440-AD8F-30D1294D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FEA5688-B0BE-8947-B55F-1FDACE7C7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C4A1AE2-72ED-7146-B84A-769C27B6C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0150D50-0F88-4641-971D-B552E80AA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34A3B86-0220-E548-AEDA-C95AC1BBB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F9C279B-60CA-7947-8E91-E44F8A45A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13721D2-38B1-8241-B1CF-0A9E8E6C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6F0B577-4223-CE4A-8BAE-468DDADF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2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9CC09E-8C99-C746-9D04-717B8B77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097CCEF-0180-0A42-8107-048E8F60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9723520-6197-524D-B9A6-865B7AB30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51F1DAF-9611-1D46-8727-D3B85B24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1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8812BC56-F85E-0E49-8C3D-B151B1EF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DEB4417-B171-AF40-909F-4877EA13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0537589-0946-7148-8ACA-6CFF9403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24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591F3B-224F-FA4E-9C9E-38E90A508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0030AE-6329-CA42-8A19-FF4E7FB71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C1AF1FB-FE60-8044-98E9-FB1BFB4AA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D5C93E1-3843-5C47-BB90-7A51A707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ABDE369-0C46-E44F-A9F8-F257486D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614B4D-3A35-094C-B82F-81A4BD2C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38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F9B079-DE3B-DB4C-ABAA-318FB8EBF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3016930-4BA1-3749-9ED5-614B98AA9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E77348B-61F4-C94B-BF7F-E5B3D0856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2C214FC-DF90-5C47-B616-1C52B53B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8010ACC-7B4B-7142-8121-1FF9D6781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4E2449B-6FA4-7140-91BD-32CADB34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8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DC38DF-2ECC-0E4F-9FB4-E53A46A8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5EFE96-9DDA-4048-87FF-76EB5C68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625EBE-3630-D64A-B274-6514317D8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B956D-9405-FF45-9846-BAAD11B5D4D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D540D3-6D43-8945-A62D-CF0684B50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F4B24B-0A84-1846-A130-2750ABCFA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AAA17-F2A8-9E49-A44A-CAE14A944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B4A37C-D52D-3440-A928-D18388645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Многомерный </a:t>
            </a:r>
            <a:r>
              <a:rPr lang="ru-RU"/>
              <a:t>статистический </a:t>
            </a:r>
            <a:r>
              <a:rPr lang="ru-RU" smtClean="0"/>
              <a:t>анализ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628F20B-552A-664E-B9C9-E6BCE888CD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=машинное обучение</a:t>
            </a:r>
          </a:p>
        </p:txBody>
      </p:sp>
    </p:spTree>
    <p:extLst>
      <p:ext uri="{BB962C8B-B14F-4D97-AF65-F5344CB8AC3E}">
        <p14:creationId xmlns:p14="http://schemas.microsoft.com/office/powerpoint/2010/main" val="134052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00BD75-63E6-0C41-9585-D52D27FC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Лекторы </a:t>
            </a:r>
            <a:r>
              <a:rPr lang="en-US" dirty="0"/>
              <a:t> &amp; </a:t>
            </a:r>
            <a:r>
              <a:rPr lang="ru-RU"/>
              <a:t>семинаристы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CF9153-368E-E547-B938-C24538C91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Предполжительно</a:t>
            </a:r>
            <a:r>
              <a:rPr lang="ru-RU" dirty="0"/>
              <a:t> лекции будет читать Д.В. Артамонов</a:t>
            </a:r>
          </a:p>
          <a:p>
            <a:r>
              <a:rPr lang="ru-RU" dirty="0" err="1"/>
              <a:t>Семинры</a:t>
            </a:r>
            <a:r>
              <a:rPr lang="ru-RU" dirty="0"/>
              <a:t> будут вести Д. Артамонов и А. </a:t>
            </a:r>
            <a:r>
              <a:rPr lang="ru-RU" dirty="0" err="1"/>
              <a:t>Андрейцев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42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DCEE26-3994-2A4C-ADEE-8CFDA20AB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B2DD90-8AA5-2D46-8A5B-689D062AB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курсе будут обсуждаться некоторые алгоритмы работы с данными.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Эти алгоритмы, с одной стороны, довольно просты, а с другой стороны – оказываются эффективными при решении широкого наборы практических задач. </a:t>
            </a:r>
          </a:p>
          <a:p>
            <a:r>
              <a:rPr lang="ru-RU" dirty="0"/>
              <a:t>Благодаря этому “машинное обучение”  стало невероятно популярным в последнее время.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Практические задачи будут разбираться с использованием языка программирования </a:t>
            </a:r>
            <a:r>
              <a:rPr lang="ru-RU" dirty="0" err="1"/>
              <a:t>Python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Никаких предварительных знаний, выходящих за пределы обязательных курсов, не предполагается!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46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470A38-AE55-C942-AF29-433238D80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Предполагаемая БРС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DA013F-D940-D74C-8525-B4D8EE35C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Примерно 6 теоретических проверочных на семинарах</a:t>
            </a:r>
          </a:p>
          <a:p>
            <a:endParaRPr lang="ru-RU" dirty="0"/>
          </a:p>
          <a:p>
            <a:r>
              <a:rPr lang="ru-RU" dirty="0"/>
              <a:t>4 практические работы в Питоне</a:t>
            </a:r>
          </a:p>
          <a:p>
            <a:endParaRPr lang="ru-RU" dirty="0"/>
          </a:p>
          <a:p>
            <a:r>
              <a:rPr lang="ru-RU" dirty="0"/>
              <a:t>Устный экзамен</a:t>
            </a:r>
          </a:p>
        </p:txBody>
      </p:sp>
    </p:spTree>
    <p:extLst>
      <p:ext uri="{BB962C8B-B14F-4D97-AF65-F5344CB8AC3E}">
        <p14:creationId xmlns:p14="http://schemas.microsoft.com/office/powerpoint/2010/main" val="130907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40D50-4FD1-6046-A7FF-73FE08B7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Приблизительная программа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877147-0C89-E349-9AB3-8583ACA29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Методы оптимизации </a:t>
            </a:r>
          </a:p>
          <a:p>
            <a:r>
              <a:rPr lang="ru-RU" dirty="0"/>
              <a:t>2. Метрические методы классификации </a:t>
            </a:r>
          </a:p>
          <a:p>
            <a:r>
              <a:rPr lang="ru-RU" dirty="0"/>
              <a:t>3. Логические методы классификации </a:t>
            </a:r>
          </a:p>
          <a:p>
            <a:r>
              <a:rPr lang="ru-RU" dirty="0"/>
              <a:t>4. </a:t>
            </a:r>
            <a:r>
              <a:rPr lang="ru-RU" dirty="0" err="1"/>
              <a:t>Линейные</a:t>
            </a:r>
            <a:r>
              <a:rPr lang="ru-RU" dirty="0"/>
              <a:t> методы классификации </a:t>
            </a:r>
          </a:p>
          <a:p>
            <a:r>
              <a:rPr lang="ru-RU" dirty="0"/>
              <a:t>5. </a:t>
            </a:r>
            <a:r>
              <a:rPr lang="ru-RU" dirty="0" err="1"/>
              <a:t>Ядровыи</a:t>
            </a:r>
            <a:r>
              <a:rPr lang="ru-RU" dirty="0"/>
              <a:t>̆ переход </a:t>
            </a:r>
          </a:p>
          <a:p>
            <a:r>
              <a:rPr lang="ru-RU" dirty="0"/>
              <a:t>6. Композиционные методы </a:t>
            </a:r>
          </a:p>
          <a:p>
            <a:r>
              <a:rPr lang="ru-RU" dirty="0"/>
              <a:t>7. Обучение без учителя </a:t>
            </a:r>
          </a:p>
          <a:p>
            <a:r>
              <a:rPr lang="ru-RU" dirty="0"/>
              <a:t>8. </a:t>
            </a:r>
            <a:r>
              <a:rPr lang="ru-RU" dirty="0" err="1"/>
              <a:t>Нейронные</a:t>
            </a:r>
            <a:r>
              <a:rPr lang="ru-RU" dirty="0"/>
              <a:t> сети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366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96</Words>
  <Application>Microsoft Office PowerPoint</Application>
  <PresentationFormat>Произвольный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Многомерный статистический анализ</vt:lpstr>
      <vt:lpstr>Лекторы  &amp; семинаристы</vt:lpstr>
      <vt:lpstr>Общая информация</vt:lpstr>
      <vt:lpstr>Предполагаемая БРС</vt:lpstr>
      <vt:lpstr>Приблизительная программа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Многомерный статистический аналих</dc:title>
  <dc:creator>Артамонов Дмитрий Вячеславович</dc:creator>
  <cp:lastModifiedBy>kate</cp:lastModifiedBy>
  <cp:revision>2</cp:revision>
  <dcterms:created xsi:type="dcterms:W3CDTF">2020-04-22T16:35:54Z</dcterms:created>
  <dcterms:modified xsi:type="dcterms:W3CDTF">2020-04-28T18:11:48Z</dcterms:modified>
</cp:coreProperties>
</file>