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6175-228D-48EF-99DC-5C17BDDC44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9079-79DD-434E-BC9A-2370F322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31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6175-228D-48EF-99DC-5C17BDDC44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9079-79DD-434E-BC9A-2370F322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12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6175-228D-48EF-99DC-5C17BDDC44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9079-79DD-434E-BC9A-2370F322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9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6175-228D-48EF-99DC-5C17BDDC44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9079-79DD-434E-BC9A-2370F322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76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6175-228D-48EF-99DC-5C17BDDC44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9079-79DD-434E-BC9A-2370F322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090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6175-228D-48EF-99DC-5C17BDDC44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9079-79DD-434E-BC9A-2370F322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60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6175-228D-48EF-99DC-5C17BDDC44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9079-79DD-434E-BC9A-2370F322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96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6175-228D-48EF-99DC-5C17BDDC44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9079-79DD-434E-BC9A-2370F322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749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6175-228D-48EF-99DC-5C17BDDC44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9079-79DD-434E-BC9A-2370F322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31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6175-228D-48EF-99DC-5C17BDDC44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9079-79DD-434E-BC9A-2370F322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84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6175-228D-48EF-99DC-5C17BDDC44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9079-79DD-434E-BC9A-2370F322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15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26175-228D-48EF-99DC-5C17BDDC44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B9079-79DD-434E-BC9A-2370F322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43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1019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45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188075"/>
          </a:xfrm>
        </p:spPr>
      </p:pic>
    </p:spTree>
    <p:extLst>
      <p:ext uri="{BB962C8B-B14F-4D97-AF65-F5344CB8AC3E}">
        <p14:creationId xmlns:p14="http://schemas.microsoft.com/office/powerpoint/2010/main" val="3784348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1300"/>
            <a:ext cx="10515600" cy="6324600"/>
          </a:xfrm>
        </p:spPr>
      </p:pic>
    </p:spTree>
    <p:extLst>
      <p:ext uri="{BB962C8B-B14F-4D97-AF65-F5344CB8AC3E}">
        <p14:creationId xmlns:p14="http://schemas.microsoft.com/office/powerpoint/2010/main" val="634928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149975"/>
          </a:xfrm>
        </p:spPr>
      </p:pic>
    </p:spTree>
    <p:extLst>
      <p:ext uri="{BB962C8B-B14F-4D97-AF65-F5344CB8AC3E}">
        <p14:creationId xmlns:p14="http://schemas.microsoft.com/office/powerpoint/2010/main" val="137783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000"/>
            <a:ext cx="10515600" cy="6223000"/>
          </a:xfrm>
        </p:spPr>
      </p:pic>
    </p:spTree>
    <p:extLst>
      <p:ext uri="{BB962C8B-B14F-4D97-AF65-F5344CB8AC3E}">
        <p14:creationId xmlns:p14="http://schemas.microsoft.com/office/powerpoint/2010/main" val="3804466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1300"/>
            <a:ext cx="10515600" cy="6426199"/>
          </a:xfrm>
        </p:spPr>
      </p:pic>
    </p:spTree>
    <p:extLst>
      <p:ext uri="{BB962C8B-B14F-4D97-AF65-F5344CB8AC3E}">
        <p14:creationId xmlns:p14="http://schemas.microsoft.com/office/powerpoint/2010/main" val="194693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700"/>
            <a:ext cx="10515600" cy="6451599"/>
          </a:xfrm>
        </p:spPr>
      </p:pic>
    </p:spTree>
    <p:extLst>
      <p:ext uri="{BB962C8B-B14F-4D97-AF65-F5344CB8AC3E}">
        <p14:creationId xmlns:p14="http://schemas.microsoft.com/office/powerpoint/2010/main" val="2796862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"/>
            <a:ext cx="10515600" cy="6261100"/>
          </a:xfrm>
        </p:spPr>
      </p:pic>
    </p:spTree>
    <p:extLst>
      <p:ext uri="{BB962C8B-B14F-4D97-AF65-F5344CB8AC3E}">
        <p14:creationId xmlns:p14="http://schemas.microsoft.com/office/powerpoint/2010/main" val="2829878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617200" cy="6299200"/>
          </a:xfrm>
        </p:spPr>
      </p:pic>
    </p:spTree>
    <p:extLst>
      <p:ext uri="{BB962C8B-B14F-4D97-AF65-F5344CB8AC3E}">
        <p14:creationId xmlns:p14="http://schemas.microsoft.com/office/powerpoint/2010/main" val="2621235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700"/>
            <a:ext cx="10515600" cy="6248400"/>
          </a:xfrm>
        </p:spPr>
      </p:pic>
    </p:spTree>
    <p:extLst>
      <p:ext uri="{BB962C8B-B14F-4D97-AF65-F5344CB8AC3E}">
        <p14:creationId xmlns:p14="http://schemas.microsoft.com/office/powerpoint/2010/main" val="844468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200775"/>
          </a:xfrm>
        </p:spPr>
      </p:pic>
    </p:spTree>
    <p:extLst>
      <p:ext uri="{BB962C8B-B14F-4D97-AF65-F5344CB8AC3E}">
        <p14:creationId xmlns:p14="http://schemas.microsoft.com/office/powerpoint/2010/main" val="1525094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0900" y="355600"/>
            <a:ext cx="9677400" cy="12207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14301"/>
            <a:ext cx="9728200" cy="6743699"/>
          </a:xfrm>
        </p:spPr>
      </p:pic>
    </p:spTree>
    <p:extLst>
      <p:ext uri="{BB962C8B-B14F-4D97-AF65-F5344CB8AC3E}">
        <p14:creationId xmlns:p14="http://schemas.microsoft.com/office/powerpoint/2010/main" val="239716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149975"/>
          </a:xfrm>
        </p:spPr>
      </p:pic>
    </p:spTree>
    <p:extLst>
      <p:ext uri="{BB962C8B-B14F-4D97-AF65-F5344CB8AC3E}">
        <p14:creationId xmlns:p14="http://schemas.microsoft.com/office/powerpoint/2010/main" val="954295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365124"/>
            <a:ext cx="10604500" cy="6149975"/>
          </a:xfrm>
        </p:spPr>
      </p:pic>
    </p:spTree>
    <p:extLst>
      <p:ext uri="{BB962C8B-B14F-4D97-AF65-F5344CB8AC3E}">
        <p14:creationId xmlns:p14="http://schemas.microsoft.com/office/powerpoint/2010/main" val="3604934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137275"/>
          </a:xfrm>
        </p:spPr>
      </p:pic>
    </p:spTree>
    <p:extLst>
      <p:ext uri="{BB962C8B-B14F-4D97-AF65-F5344CB8AC3E}">
        <p14:creationId xmlns:p14="http://schemas.microsoft.com/office/powerpoint/2010/main" val="1180357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226175"/>
          </a:xfrm>
        </p:spPr>
      </p:pic>
    </p:spTree>
    <p:extLst>
      <p:ext uri="{BB962C8B-B14F-4D97-AF65-F5344CB8AC3E}">
        <p14:creationId xmlns:p14="http://schemas.microsoft.com/office/powerpoint/2010/main" val="993794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226175"/>
          </a:xfrm>
        </p:spPr>
      </p:pic>
    </p:spTree>
    <p:extLst>
      <p:ext uri="{BB962C8B-B14F-4D97-AF65-F5344CB8AC3E}">
        <p14:creationId xmlns:p14="http://schemas.microsoft.com/office/powerpoint/2010/main" val="3951112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213475"/>
          </a:xfrm>
        </p:spPr>
      </p:pic>
    </p:spTree>
    <p:extLst>
      <p:ext uri="{BB962C8B-B14F-4D97-AF65-F5344CB8AC3E}">
        <p14:creationId xmlns:p14="http://schemas.microsoft.com/office/powerpoint/2010/main" val="24479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086475"/>
          </a:xfrm>
        </p:spPr>
      </p:pic>
    </p:spTree>
    <p:extLst>
      <p:ext uri="{BB962C8B-B14F-4D97-AF65-F5344CB8AC3E}">
        <p14:creationId xmlns:p14="http://schemas.microsoft.com/office/powerpoint/2010/main" val="547146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604500" cy="6137275"/>
          </a:xfrm>
        </p:spPr>
      </p:pic>
    </p:spTree>
    <p:extLst>
      <p:ext uri="{BB962C8B-B14F-4D97-AF65-F5344CB8AC3E}">
        <p14:creationId xmlns:p14="http://schemas.microsoft.com/office/powerpoint/2010/main" val="1072342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238875"/>
          </a:xfrm>
        </p:spPr>
      </p:pic>
    </p:spTree>
    <p:extLst>
      <p:ext uri="{BB962C8B-B14F-4D97-AF65-F5344CB8AC3E}">
        <p14:creationId xmlns:p14="http://schemas.microsoft.com/office/powerpoint/2010/main" val="3063868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8901"/>
            <a:ext cx="10515600" cy="16017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228600"/>
            <a:ext cx="10007600" cy="6215063"/>
          </a:xfrm>
        </p:spPr>
      </p:pic>
    </p:spTree>
    <p:extLst>
      <p:ext uri="{BB962C8B-B14F-4D97-AF65-F5344CB8AC3E}">
        <p14:creationId xmlns:p14="http://schemas.microsoft.com/office/powerpoint/2010/main" val="3594108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63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318750" cy="6596063"/>
          </a:xfrm>
        </p:spPr>
      </p:pic>
    </p:spTree>
    <p:extLst>
      <p:ext uri="{BB962C8B-B14F-4D97-AF65-F5344CB8AC3E}">
        <p14:creationId xmlns:p14="http://schemas.microsoft.com/office/powerpoint/2010/main" val="1708997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1600"/>
            <a:ext cx="10312400" cy="6515100"/>
          </a:xfrm>
        </p:spPr>
      </p:pic>
    </p:spTree>
    <p:extLst>
      <p:ext uri="{BB962C8B-B14F-4D97-AF65-F5344CB8AC3E}">
        <p14:creationId xmlns:p14="http://schemas.microsoft.com/office/powerpoint/2010/main" val="1090279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52400"/>
            <a:ext cx="10426700" cy="6578599"/>
          </a:xfrm>
        </p:spPr>
      </p:pic>
    </p:spTree>
    <p:extLst>
      <p:ext uri="{BB962C8B-B14F-4D97-AF65-F5344CB8AC3E}">
        <p14:creationId xmlns:p14="http://schemas.microsoft.com/office/powerpoint/2010/main" val="3240177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7000"/>
            <a:ext cx="10299700" cy="6489700"/>
          </a:xfrm>
        </p:spPr>
      </p:pic>
    </p:spTree>
    <p:extLst>
      <p:ext uri="{BB962C8B-B14F-4D97-AF65-F5344CB8AC3E}">
        <p14:creationId xmlns:p14="http://schemas.microsoft.com/office/powerpoint/2010/main" val="333499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"/>
            <a:ext cx="10515600" cy="6413499"/>
          </a:xfrm>
        </p:spPr>
      </p:pic>
    </p:spTree>
    <p:extLst>
      <p:ext uri="{BB962C8B-B14F-4D97-AF65-F5344CB8AC3E}">
        <p14:creationId xmlns:p14="http://schemas.microsoft.com/office/powerpoint/2010/main" val="1395480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90500"/>
            <a:ext cx="10629900" cy="6426200"/>
          </a:xfrm>
        </p:spPr>
      </p:pic>
    </p:spTree>
    <p:extLst>
      <p:ext uri="{BB962C8B-B14F-4D97-AF65-F5344CB8AC3E}">
        <p14:creationId xmlns:p14="http://schemas.microsoft.com/office/powerpoint/2010/main" val="21495288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Широкоэкранный</PresentationFormat>
  <Paragraphs>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Мухина Ирина Ивановна</dc:creator>
  <cp:lastModifiedBy>Мухина Ирина Ивановна</cp:lastModifiedBy>
  <cp:revision>3</cp:revision>
  <dcterms:created xsi:type="dcterms:W3CDTF">2017-10-30T16:55:10Z</dcterms:created>
  <dcterms:modified xsi:type="dcterms:W3CDTF">2017-10-30T17:03:51Z</dcterms:modified>
</cp:coreProperties>
</file>