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30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854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167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111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29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711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129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590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903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85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44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80F82-115B-455C-ACFE-49D2F81BCB1B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48860-F270-41A1-87D4-A641C18EB9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026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Многомерный статистический анализ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344816" cy="1752600"/>
          </a:xfrm>
        </p:spPr>
        <p:txBody>
          <a:bodyPr/>
          <a:lstStyle/>
          <a:p>
            <a:r>
              <a:rPr lang="ru-RU" dirty="0" smtClean="0"/>
              <a:t>Лектор: Е.Н. Лукаш</a:t>
            </a:r>
          </a:p>
          <a:p>
            <a:r>
              <a:rPr lang="ru-RU" dirty="0" smtClean="0"/>
              <a:t>Семинарские занятия: Д.В. Артамонов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9484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О чем это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r>
              <a:rPr lang="ru-RU" dirty="0" smtClean="0"/>
              <a:t>Корреляционный анализ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1400" dirty="0" smtClean="0"/>
              <a:t>Различные  коэффициенты корреляции, выявляющие разные виды связей между двумя</a:t>
            </a:r>
            <a:r>
              <a:rPr lang="en-US" sz="1400" dirty="0" smtClean="0"/>
              <a:t>/</a:t>
            </a:r>
            <a:r>
              <a:rPr lang="ru-RU" sz="1400" dirty="0" smtClean="0"/>
              <a:t>несколькими выборками</a:t>
            </a:r>
            <a:endParaRPr lang="en-US" sz="1400" dirty="0" smtClean="0"/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dirty="0" smtClean="0"/>
              <a:t>Кластерный анализ</a:t>
            </a:r>
          </a:p>
          <a:p>
            <a:pPr marL="0" indent="0">
              <a:buNone/>
            </a:pPr>
            <a:r>
              <a:rPr lang="ru-RU" sz="1400" dirty="0" smtClean="0"/>
              <a:t>Методы разбиения объектов, характеризуемых набором показателей, на группы (в том числе иерархическая классификация, метод к-средних, дискриминантный анализ)</a:t>
            </a:r>
            <a:endParaRPr lang="en-US" sz="1400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Снижение размерности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Объект характеризуется большим числом показателей. Как правильно составить малое число новых характеристик, так же хорошо описывающих объекты</a:t>
            </a:r>
            <a:r>
              <a:rPr lang="en-US" sz="1400" dirty="0" smtClean="0"/>
              <a:t>?</a:t>
            </a:r>
            <a:r>
              <a:rPr lang="ru-RU" sz="1400" dirty="0" smtClean="0"/>
              <a:t> (метод главных компонент, факторный анализ)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r>
              <a:rPr lang="ru-RU" dirty="0" smtClean="0"/>
              <a:t>Экспертные оценки</a:t>
            </a:r>
          </a:p>
          <a:p>
            <a:pPr marL="0" indent="0">
              <a:buNone/>
            </a:pPr>
            <a:r>
              <a:rPr lang="ru-RU" sz="1400" dirty="0" smtClean="0"/>
              <a:t>Как обработать мнения экспертов</a:t>
            </a:r>
            <a:r>
              <a:rPr lang="en-US" sz="1400" dirty="0" smtClean="0"/>
              <a:t>?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8660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нужно знать и где будет использоваться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Будут использоваться знания, полученные вами на курсах</a:t>
            </a:r>
          </a:p>
          <a:p>
            <a:pPr lvl="1"/>
            <a:r>
              <a:rPr lang="ru-RU" dirty="0" smtClean="0"/>
              <a:t>Теория вероятностей и математическая </a:t>
            </a:r>
            <a:r>
              <a:rPr lang="ru-RU" dirty="0" err="1" smtClean="0"/>
              <a:t>статитстика</a:t>
            </a:r>
            <a:endParaRPr lang="ru-RU" dirty="0" smtClean="0"/>
          </a:p>
          <a:p>
            <a:pPr lvl="1"/>
            <a:r>
              <a:rPr lang="ru-RU" dirty="0" smtClean="0"/>
              <a:t>Эконометрика-1</a:t>
            </a:r>
          </a:p>
          <a:p>
            <a:pPr marL="514350" indent="-457200"/>
            <a:r>
              <a:rPr lang="ru-RU" dirty="0" smtClean="0"/>
              <a:t>А то, что вы изучите вам будет нужно на курсах</a:t>
            </a:r>
          </a:p>
          <a:p>
            <a:pPr lvl="1"/>
            <a:r>
              <a:rPr lang="ru-RU" smtClean="0"/>
              <a:t>Практическая </a:t>
            </a:r>
            <a:r>
              <a:rPr lang="ru-RU" dirty="0" smtClean="0"/>
              <a:t>эконометрика (факультатив)</a:t>
            </a:r>
          </a:p>
          <a:p>
            <a:pPr marL="5715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789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Подробности о курсе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Будем в основном изучать реализацию алгоритмов в </a:t>
            </a:r>
            <a:r>
              <a:rPr lang="en-US" dirty="0" smtClean="0"/>
              <a:t>R</a:t>
            </a:r>
          </a:p>
          <a:p>
            <a:r>
              <a:rPr lang="ru-RU" dirty="0" smtClean="0"/>
              <a:t>В течении семестра вы сдаете домашние задания (практические), пишите практическую, сдаете проект и пишите письменный теоретически экзамен</a:t>
            </a:r>
          </a:p>
          <a:p>
            <a:r>
              <a:rPr lang="ru-RU" dirty="0" smtClean="0"/>
              <a:t>Вариантов проекта несколько. Можно реализовать выбранный алгоритм обработки данных, а можно составить  самому такой алгоритм в предписанной ситуации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871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Многомерные статистические методы, Дубров А.М., </a:t>
            </a:r>
            <a:r>
              <a:rPr lang="ru-RU" dirty="0" err="1"/>
              <a:t>Мхитарян</a:t>
            </a:r>
            <a:r>
              <a:rPr lang="ru-RU" dirty="0"/>
              <a:t> В.С., Трошин Л.И., 2003</a:t>
            </a:r>
            <a:r>
              <a:rPr lang="ru-RU" dirty="0" smtClean="0"/>
              <a:t>.</a:t>
            </a:r>
          </a:p>
          <a:p>
            <a:r>
              <a:rPr lang="ru-RU" dirty="0"/>
              <a:t>Ким О. Дж., </a:t>
            </a:r>
            <a:r>
              <a:rPr lang="ru-RU" dirty="0" err="1"/>
              <a:t>Мьюллер</a:t>
            </a:r>
            <a:r>
              <a:rPr lang="ru-RU" dirty="0"/>
              <a:t> Ч.У., </a:t>
            </a:r>
            <a:r>
              <a:rPr lang="ru-RU" dirty="0" err="1"/>
              <a:t>Клекка</a:t>
            </a:r>
            <a:r>
              <a:rPr lang="ru-RU" dirty="0"/>
              <a:t> У.Р., и др. Факторный, дискриминантный и кластерный </a:t>
            </a:r>
            <a:r>
              <a:rPr lang="ru-RU" dirty="0" smtClean="0"/>
              <a:t>анализ, 1989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8036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223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Многомерный статистический анализ</vt:lpstr>
      <vt:lpstr>О чем это?</vt:lpstr>
      <vt:lpstr>Что нужно знать и где будет использоваться?</vt:lpstr>
      <vt:lpstr>Подробности о курсе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Многомерный статистический анализ</dc:title>
  <dc:creator>Artamonov Dmitriy Viacheslavovich</dc:creator>
  <cp:lastModifiedBy>Яна Р</cp:lastModifiedBy>
  <cp:revision>5</cp:revision>
  <dcterms:created xsi:type="dcterms:W3CDTF">2018-04-19T11:28:19Z</dcterms:created>
  <dcterms:modified xsi:type="dcterms:W3CDTF">2018-04-22T19:53:09Z</dcterms:modified>
</cp:coreProperties>
</file>