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9" r:id="rId4"/>
    <p:sldId id="278" r:id="rId5"/>
    <p:sldId id="280" r:id="rId6"/>
    <p:sldId id="281" r:id="rId7"/>
    <p:sldId id="28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58CB6"/>
    <a:srgbClr val="84CEFF"/>
    <a:srgbClr val="EF4136"/>
    <a:srgbClr val="8FF7DF"/>
    <a:srgbClr val="6E3C19"/>
    <a:srgbClr val="FBFF88"/>
    <a:srgbClr val="FABF58"/>
    <a:srgbClr val="DE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E2222-6244-47FF-A5F4-6FDF920D52C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1EB27-0A29-4787-8DBC-29FA2278C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4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1EB27-0A29-4787-8DBC-29FA2278CE3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0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8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3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7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1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6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9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0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1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1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8B08-CA61-4DAF-9885-AB83BE8BA3D9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79327-682E-4A5C-8280-A7388693B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1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96582" cy="2387600"/>
          </a:xfrm>
        </p:spPr>
        <p:txBody>
          <a:bodyPr/>
          <a:lstStyle/>
          <a:p>
            <a:r>
              <a:rPr lang="ru-RU" b="1" dirty="0"/>
              <a:t>О тебе и твоем будущем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8642" y="3416952"/>
            <a:ext cx="9927297" cy="1655762"/>
          </a:xfrm>
        </p:spPr>
        <p:txBody>
          <a:bodyPr/>
          <a:lstStyle/>
          <a:p>
            <a:r>
              <a:rPr lang="ru-RU" b="1" dirty="0" err="1">
                <a:solidFill>
                  <a:schemeClr val="bg1">
                    <a:lumMod val="65000"/>
                  </a:schemeClr>
                </a:solidFill>
              </a:rPr>
              <a:t>надпрофессиональные</a:t>
            </a:r>
            <a:r>
              <a:rPr lang="ru-RU" b="1" dirty="0">
                <a:solidFill>
                  <a:schemeClr val="bg1">
                    <a:lumMod val="65000"/>
                  </a:schemeClr>
                </a:solidFill>
              </a:rPr>
              <a:t> навыки, возможности саморазвития, результат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9"/>
          <a:stretch/>
        </p:blipFill>
        <p:spPr>
          <a:xfrm>
            <a:off x="-157018" y="-1068392"/>
            <a:ext cx="12746182" cy="7926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5296" y="-531640"/>
            <a:ext cx="56018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Всероссийская акция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«Уютный туризм»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6622" y="4626188"/>
            <a:ext cx="92753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Алиева В.А.</a:t>
            </a:r>
          </a:p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Начальник управления дипломатического протокола Департамента по международному сотрудничеству Ассоциации молодежных правительств РФ, </a:t>
            </a:r>
          </a:p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министр занятости, труда и миграции Саратовской области</a:t>
            </a:r>
            <a:endParaRPr lang="ru-RU" sz="24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640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/>
              <a:t>Надпрофессиональные</a:t>
            </a:r>
            <a:r>
              <a:rPr lang="ru-RU" sz="6000" b="1" dirty="0"/>
              <a:t> навыки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Универсальны и важны для специалистов самых разных отраслей. Овладение ими позволяет работнику </a:t>
            </a:r>
            <a:r>
              <a:rPr lang="ru-RU" b="1" dirty="0"/>
              <a:t>повысить эффективность профессиональной деятельности</a:t>
            </a:r>
            <a:r>
              <a:rPr lang="ru-RU" dirty="0"/>
              <a:t> в своей отрасли, а также дает возможность </a:t>
            </a:r>
            <a:r>
              <a:rPr lang="ru-RU" b="1" dirty="0"/>
              <a:t>переходить из одной отрасли в другую, сохраняя свою востребованность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47" t="28025" r="28889" b="51852"/>
          <a:stretch/>
        </p:blipFill>
        <p:spPr>
          <a:xfrm>
            <a:off x="1584500" y="4001294"/>
            <a:ext cx="9023000" cy="2360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5"/>
          <a:stretch/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921" y="5288340"/>
            <a:ext cx="10871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/>
              <a:t>Саратове </a:t>
            </a:r>
            <a:r>
              <a:rPr lang="ru-RU" sz="2400" dirty="0" smtClean="0"/>
              <a:t>ежегодно в </a:t>
            </a:r>
            <a:r>
              <a:rPr lang="ru-RU" sz="2400" dirty="0"/>
              <a:t>рамках всероссийской акции «Уютный туризм», инициированной Ассоциацией </a:t>
            </a:r>
            <a:r>
              <a:rPr lang="ru-RU" sz="2400" dirty="0" smtClean="0"/>
              <a:t>молодёжных правительств РФ с </a:t>
            </a:r>
            <a:r>
              <a:rPr lang="ru-RU" sz="2400" dirty="0"/>
              <a:t>авторством молодёжи из Рязанской </a:t>
            </a:r>
            <a:r>
              <a:rPr lang="ru-RU" sz="2400" dirty="0" smtClean="0"/>
              <a:t>области, для жителей организована фотосессия </a:t>
            </a:r>
            <a:r>
              <a:rPr lang="ru-RU" sz="2400" dirty="0"/>
              <a:t>на фоне достопримечательностей города. </a:t>
            </a:r>
            <a:endParaRPr lang="ru-RU" sz="2400" b="1" dirty="0">
              <a:latin typeface="+mj-lt"/>
            </a:endParaRPr>
          </a:p>
        </p:txBody>
      </p:sp>
      <p:pic>
        <p:nvPicPr>
          <p:cNvPr id="1026" name="Picture 2" descr="C:\Users\user\Desktop\1cperh77sC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3" y="1250033"/>
            <a:ext cx="5896304" cy="39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7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/>
              <a:t>Надпрофессиональные</a:t>
            </a:r>
            <a:r>
              <a:rPr lang="ru-RU" sz="6000" b="1" dirty="0"/>
              <a:t> навыки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Универсальны и важны для специалистов самых разных отраслей. Овладение ими позволяет работнику </a:t>
            </a:r>
            <a:r>
              <a:rPr lang="ru-RU" b="1" dirty="0"/>
              <a:t>повысить эффективность профессиональной деятельности</a:t>
            </a:r>
            <a:r>
              <a:rPr lang="ru-RU" dirty="0"/>
              <a:t> в своей отрасли, а также дает возможность </a:t>
            </a:r>
            <a:r>
              <a:rPr lang="ru-RU" b="1" dirty="0"/>
              <a:t>переходить из одной отрасли в другую, сохраняя свою востребованность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47" t="28025" r="28889" b="51852"/>
          <a:stretch/>
        </p:blipFill>
        <p:spPr>
          <a:xfrm>
            <a:off x="1584500" y="4001294"/>
            <a:ext cx="9023000" cy="2360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5"/>
          <a:stretch/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583" y="2102596"/>
            <a:ext cx="39624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    </a:t>
            </a:r>
            <a:r>
              <a:rPr lang="ru-RU" sz="4400" dirty="0"/>
              <a:t>Акция приурочена ко всемирному </a:t>
            </a:r>
            <a:endParaRPr lang="ru-RU" sz="4400" dirty="0" smtClean="0"/>
          </a:p>
          <a:p>
            <a:pPr algn="ctr"/>
            <a:r>
              <a:rPr lang="ru-RU" sz="4400" dirty="0" smtClean="0"/>
              <a:t>Дню </a:t>
            </a:r>
            <a:r>
              <a:rPr lang="ru-RU" sz="4400" dirty="0"/>
              <a:t>туризма - 27 сентября. </a:t>
            </a:r>
          </a:p>
        </p:txBody>
      </p:sp>
      <p:pic>
        <p:nvPicPr>
          <p:cNvPr id="2050" name="Picture 2" descr="C:\Users\user\Desktop\5gBb-Gu7_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8" y="1490309"/>
            <a:ext cx="8054684" cy="536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9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/>
              <a:t>Надпрофессиональные</a:t>
            </a:r>
            <a:r>
              <a:rPr lang="ru-RU" sz="6000" b="1" dirty="0"/>
              <a:t> навыки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Универсальны и важны для специалистов самых разных отраслей. Овладение ими позволяет работнику </a:t>
            </a:r>
            <a:r>
              <a:rPr lang="ru-RU" b="1" dirty="0"/>
              <a:t>повысить эффективность профессиональной деятельности</a:t>
            </a:r>
            <a:r>
              <a:rPr lang="ru-RU" dirty="0"/>
              <a:t> в своей отрасли, а также дает возможность </a:t>
            </a:r>
            <a:r>
              <a:rPr lang="ru-RU" b="1" dirty="0"/>
              <a:t>переходить из одной отрасли в другую, сохраняя свою востребованность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47" t="28025" r="28889" b="51852"/>
          <a:stretch/>
        </p:blipFill>
        <p:spPr>
          <a:xfrm>
            <a:off x="1584500" y="4001294"/>
            <a:ext cx="9023000" cy="2360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5"/>
          <a:stretch/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328" y="1346612"/>
            <a:ext cx="11371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Цель мероприятия – пропаганда туризма, освещение его вклада в экономику мирового сообщества, развитие связей между народами разных </a:t>
            </a:r>
            <a:r>
              <a:rPr lang="ru-RU" sz="3600" dirty="0" smtClean="0"/>
              <a:t>стран.</a:t>
            </a:r>
            <a:endParaRPr lang="ru-RU" sz="3500" b="1" dirty="0">
              <a:latin typeface="+mj-lt"/>
            </a:endParaRPr>
          </a:p>
        </p:txBody>
      </p:sp>
      <p:pic>
        <p:nvPicPr>
          <p:cNvPr id="3074" name="Picture 2" descr="C:\Users\user\Desktop\GjLUXFa5C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92" y="3100935"/>
            <a:ext cx="5362514" cy="35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6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/>
              <a:t>Надпрофессиональные</a:t>
            </a:r>
            <a:r>
              <a:rPr lang="ru-RU" sz="6000" b="1" dirty="0"/>
              <a:t> навыки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Универсальны и важны для специалистов самых разных отраслей. Овладение ими позволяет работнику </a:t>
            </a:r>
            <a:r>
              <a:rPr lang="ru-RU" b="1" dirty="0"/>
              <a:t>повысить эффективность профессиональной деятельности</a:t>
            </a:r>
            <a:r>
              <a:rPr lang="ru-RU" dirty="0"/>
              <a:t> в своей отрасли, а также дает возможность </a:t>
            </a:r>
            <a:r>
              <a:rPr lang="ru-RU" b="1" dirty="0"/>
              <a:t>переходить из одной отрасли в другую, сохраняя свою востребованность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47" t="28025" r="28889" b="51852"/>
          <a:stretch/>
        </p:blipFill>
        <p:spPr>
          <a:xfrm>
            <a:off x="1584500" y="4001294"/>
            <a:ext cx="9023000" cy="2360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5"/>
          <a:stretch/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961" y="1462137"/>
            <a:ext cx="34818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Фотосъёмку в домашних нарядах и пижамах проводили у главных туристических объектов Саратова. </a:t>
            </a:r>
            <a:endParaRPr lang="ru-RU" sz="3500" b="1" dirty="0">
              <a:latin typeface="+mj-lt"/>
            </a:endParaRPr>
          </a:p>
        </p:txBody>
      </p:sp>
      <p:pic>
        <p:nvPicPr>
          <p:cNvPr id="4099" name="Picture 3" descr="C:\Users\user\Desktop\ktImEJzkj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39" y="1462137"/>
            <a:ext cx="8033364" cy="53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9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/>
              <a:t>Надпрофессиональные</a:t>
            </a:r>
            <a:r>
              <a:rPr lang="ru-RU" sz="6000" b="1" dirty="0"/>
              <a:t> навыки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Универсальны и важны для специалистов самых разных отраслей. Овладение ими позволяет работнику </a:t>
            </a:r>
            <a:r>
              <a:rPr lang="ru-RU" b="1" dirty="0"/>
              <a:t>повысить эффективность профессиональной деятельности</a:t>
            </a:r>
            <a:r>
              <a:rPr lang="ru-RU" dirty="0"/>
              <a:t> в своей отрасли, а также дает возможность </a:t>
            </a:r>
            <a:r>
              <a:rPr lang="ru-RU" b="1" dirty="0"/>
              <a:t>переходить из одной отрасли в другую, сохраняя свою востребованность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47" t="28025" r="28889" b="51852"/>
          <a:stretch/>
        </p:blipFill>
        <p:spPr>
          <a:xfrm>
            <a:off x="1584500" y="4001294"/>
            <a:ext cx="9023000" cy="2360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5"/>
          <a:stretch/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pic>
        <p:nvPicPr>
          <p:cNvPr id="5122" name="Picture 2" descr="C:\Users\user\Desktop\Uewt4z3GBYw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5" y="1577627"/>
            <a:ext cx="7175229" cy="47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саратовская область гер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5" y="1577627"/>
            <a:ext cx="1845243" cy="20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10096" y="1246694"/>
            <a:ext cx="4981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Прекрасными фонами стали такие объекты,  как музей им. А.Н. Радищева, Театр оперы и балета, Консерватория им. Л.В. Собинова, </a:t>
            </a:r>
            <a:r>
              <a:rPr lang="ru-RU" sz="3200" dirty="0" err="1"/>
              <a:t>ул.Волжская</a:t>
            </a:r>
            <a:r>
              <a:rPr lang="ru-RU" sz="3200" dirty="0"/>
              <a:t> (ЗАГС, Трамвайчик «Семён», Фонтан «Каскад», памятник Федину), набережная космонавтов, «Я ДОМА». 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560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5"/>
          <a:stretch/>
        </p:blipFill>
        <p:spPr>
          <a:xfrm>
            <a:off x="0" y="0"/>
            <a:ext cx="12192000" cy="6982691"/>
          </a:xfrm>
          <a:prstGeom prst="rect">
            <a:avLst/>
          </a:prstGeom>
        </p:spPr>
      </p:pic>
      <p:pic>
        <p:nvPicPr>
          <p:cNvPr id="6146" name="Picture 2" descr="C:\Users\user\Desktop\1cperh77sC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" y="4580600"/>
            <a:ext cx="3415433" cy="22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5gBb-Gu7_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6" y="1633373"/>
            <a:ext cx="3415433" cy="22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GjLUXFa5C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20" y="4536655"/>
            <a:ext cx="3547242" cy="23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ktImEJzkj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257" y="1478089"/>
            <a:ext cx="3338767" cy="22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Uewt4z3GBYw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24" y="4265289"/>
            <a:ext cx="3562792" cy="23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06410" y="1247912"/>
            <a:ext cx="470084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/>
              <a:t>По результатам акции все участники получили потрясающие эмоции, «уютные» фотографии, запечатленные на фоне самых красивых и ярких исторических объектов нашего города.</a:t>
            </a:r>
            <a:endParaRPr lang="ru-RU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49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58" y="2581995"/>
            <a:ext cx="10515600" cy="1325563"/>
          </a:xfrm>
        </p:spPr>
        <p:txBody>
          <a:bodyPr>
            <a:normAutofit/>
          </a:bodyPr>
          <a:lstStyle/>
          <a:p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 одной волне</a:t>
            </a:r>
            <a:r>
              <a:rPr lang="en-GB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https://psv4.userapi.com/c816335/u81747790/docs/bd8911f8e6ad/A5razm_kontakty.png?extra=qd_WN5RK7mX_UMjrv_eVA6Sba80GQMH_UcSVMYc1S8aA0tR2fp25Q-3wQ2B0FsgqHUh5WXQv-noTK9pUcpJse_PdTM7XEXdljuvOES24uQdIBO4lBC0Zo-cWr-kkoIjL1YaOtPBDy9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29" y="-283526"/>
            <a:ext cx="5181859" cy="73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81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16173</TotalTime>
  <Words>331</Words>
  <Application>Microsoft Office PowerPoint</Application>
  <PresentationFormat>Произвольный</PresentationFormat>
  <Paragraphs>26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 тебе и твоем будущем</vt:lpstr>
      <vt:lpstr>Надпрофессиональные навыки</vt:lpstr>
      <vt:lpstr>Надпрофессиональные навыки</vt:lpstr>
      <vt:lpstr>Надпрофессиональные навыки</vt:lpstr>
      <vt:lpstr>Надпрофессиональные навыки</vt:lpstr>
      <vt:lpstr>Надпрофессиональные навыки</vt:lpstr>
      <vt:lpstr>Презентация PowerPoint</vt:lpstr>
      <vt:lpstr>Мы на одной волне!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40</cp:revision>
  <dcterms:created xsi:type="dcterms:W3CDTF">2018-07-20T06:42:44Z</dcterms:created>
  <dcterms:modified xsi:type="dcterms:W3CDTF">2021-06-21T17:18:14Z</dcterms:modified>
</cp:coreProperties>
</file>