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39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3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9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26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4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99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3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2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9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04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131E-0238-4291-BA32-4D93DB94CDC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49579-B2FA-4992-BB8D-5587EFA46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68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u.ru/int/partn/index.php" TargetMode="External"/><Relationship Id="rId2" Type="http://schemas.openxmlformats.org/officeDocument/2006/relationships/hyperlink" Target="https://www.econ.msu.ru/international/exchanges/current_agreement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emaykina@econ.msu.ru" TargetMode="External"/><Relationship Id="rId2" Type="http://schemas.openxmlformats.org/officeDocument/2006/relationships/hyperlink" Target="mailto:tvkonovalova@econ.msu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con.msu.ru/international/exchanges/current_agreements/" TargetMode="External"/><Relationship Id="rId4" Type="http://schemas.openxmlformats.org/officeDocument/2006/relationships/hyperlink" Target="mailto:nfpk@econ.msu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Включенное обучение за рубежом (программы международного обмена)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650" y="1554163"/>
            <a:ext cx="11188700" cy="530383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000" dirty="0"/>
              <a:t>Студенты магистратуры могут принять участие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3000" dirty="0"/>
              <a:t>в программах обмена </a:t>
            </a:r>
            <a:r>
              <a:rPr lang="ru-RU" sz="3000" b="1" dirty="0"/>
              <a:t>в 4 и 5 триместрах</a:t>
            </a:r>
          </a:p>
          <a:p>
            <a:pPr marL="0" indent="0" algn="ctr">
              <a:buNone/>
            </a:pPr>
            <a:endParaRPr lang="ru-RU" sz="2000" b="1" dirty="0"/>
          </a:p>
          <a:p>
            <a:r>
              <a:rPr lang="ru-RU" sz="3200" b="1" i="1" dirty="0">
                <a:solidFill>
                  <a:srgbClr val="0070C0"/>
                </a:solidFill>
              </a:rPr>
              <a:t>Куда можно поехать на включенное обучение?</a:t>
            </a:r>
          </a:p>
          <a:p>
            <a:pPr marL="0" indent="0">
              <a:buNone/>
            </a:pPr>
            <a:r>
              <a:rPr lang="ru-RU" dirty="0"/>
              <a:t>Студенты ЭФ могут выбирать вуз среди партнеров ЭФ (факультетский уровень) и партнеров МГУ (университетский уровень)</a:t>
            </a:r>
          </a:p>
          <a:p>
            <a:pPr marL="0" indent="0">
              <a:buNone/>
            </a:pPr>
            <a:r>
              <a:rPr lang="ru-RU" dirty="0"/>
              <a:t>Вузы-партнеры ЭФ: </a:t>
            </a:r>
            <a:r>
              <a:rPr lang="de-DE" dirty="0">
                <a:hlinkClick r:id="rId2"/>
              </a:rPr>
              <a:t>https://www.econ.msu.ru/international/exchanges/current_agreements/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Вузы-партнеры МГУ:</a:t>
            </a:r>
          </a:p>
          <a:p>
            <a:pPr marL="0" indent="0">
              <a:buNone/>
            </a:pPr>
            <a:r>
              <a:rPr lang="de-DE" dirty="0">
                <a:hlinkClick r:id="rId3"/>
              </a:rPr>
              <a:t>https://www.msu.ru/int/partn/index.php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85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525" y="1330326"/>
            <a:ext cx="11410950" cy="5354636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i="1" dirty="0">
                <a:solidFill>
                  <a:srgbClr val="0070C0"/>
                </a:solidFill>
              </a:rPr>
              <a:t>Куда обращаться по вопросам обмена и для участия в отборе?</a:t>
            </a:r>
          </a:p>
          <a:p>
            <a:pPr marL="0" indent="0">
              <a:buNone/>
            </a:pPr>
            <a:r>
              <a:rPr lang="ru-RU" dirty="0"/>
              <a:t>Международный отдел, </a:t>
            </a:r>
            <a:r>
              <a:rPr lang="ru-RU" dirty="0" err="1"/>
              <a:t>каб</a:t>
            </a:r>
            <a:r>
              <a:rPr lang="ru-RU" dirty="0"/>
              <a:t>. 705 и 709. Координаторы:</a:t>
            </a:r>
          </a:p>
          <a:p>
            <a:pPr marL="0" indent="0">
              <a:buNone/>
            </a:pPr>
            <a:r>
              <a:rPr lang="ru-RU" dirty="0"/>
              <a:t>Татьяна Коновалова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tvkonovalova@econ.msu.ru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Кира </a:t>
            </a:r>
            <a:r>
              <a:rPr lang="ru-RU" dirty="0" err="1"/>
              <a:t>Кемайкина</a:t>
            </a:r>
            <a:r>
              <a:rPr lang="ru-RU" dirty="0"/>
              <a:t> </a:t>
            </a:r>
            <a:r>
              <a:rPr lang="en-US" dirty="0">
                <a:hlinkClick r:id="rId3"/>
              </a:rPr>
              <a:t>kemaykina@econ.msu.ru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Начальник отдела проектов: Ульянова Мария Евгеньевна </a:t>
            </a:r>
            <a:r>
              <a:rPr lang="en-US" dirty="0">
                <a:hlinkClick r:id="rId4"/>
              </a:rPr>
              <a:t>nfpk@econ.msu.ru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Тел.: +7-495-939-2913</a:t>
            </a:r>
          </a:p>
          <a:p>
            <a:r>
              <a:rPr lang="ru-RU" sz="3200" b="1" i="1" dirty="0">
                <a:solidFill>
                  <a:srgbClr val="0070C0"/>
                </a:solidFill>
              </a:rPr>
              <a:t>В чем залог успеха? </a:t>
            </a:r>
            <a:r>
              <a:rPr lang="ru-RU" sz="3200" b="1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прийти на информационную сессию по программам обмена: </a:t>
            </a:r>
          </a:p>
          <a:p>
            <a:pPr marL="0" indent="0" algn="ctr">
              <a:buNone/>
            </a:pPr>
            <a:r>
              <a:rPr lang="en-US" b="1" dirty="0"/>
              <a:t>TBD</a:t>
            </a:r>
            <a:endParaRPr lang="ru-RU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выбрать интересующие вузы-партнеры, продумать мотивацию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следить за сроками подачи заявок на сайте: </a:t>
            </a:r>
            <a:r>
              <a:rPr lang="de-DE" dirty="0">
                <a:hlinkClick r:id="rId5"/>
              </a:rPr>
              <a:t>https://www.econ.msu.ru/international/exchanges/current_agreements/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Включенное обучение за рубежом (программы международного обмена)</a:t>
            </a:r>
          </a:p>
        </p:txBody>
      </p:sp>
    </p:spTree>
    <p:extLst>
      <p:ext uri="{BB962C8B-B14F-4D97-AF65-F5344CB8AC3E}">
        <p14:creationId xmlns:p14="http://schemas.microsoft.com/office/powerpoint/2010/main" val="411096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Кому это удалось в 2020/21 г.?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Университет Хельсинки, Финляндия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/>
              <a:t>(</a:t>
            </a:r>
            <a:r>
              <a:rPr lang="ru-RU" i="1" dirty="0"/>
              <a:t>университетский уровень</a:t>
            </a:r>
            <a:r>
              <a:rPr lang="ru-RU" dirty="0"/>
              <a:t>)</a:t>
            </a:r>
          </a:p>
          <a:p>
            <a:pPr lvl="0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Технический университет Мюнхена, Германия</a:t>
            </a:r>
            <a:r>
              <a:rPr lang="ru-RU" dirty="0"/>
              <a:t> (</a:t>
            </a:r>
            <a:r>
              <a:rPr lang="ru-RU" i="1" dirty="0" err="1"/>
              <a:t>микс</a:t>
            </a:r>
            <a:r>
              <a:rPr lang="ru-RU" i="1" dirty="0"/>
              <a:t> </a:t>
            </a:r>
            <a:r>
              <a:rPr lang="ru-RU" i="1" dirty="0" err="1"/>
              <a:t>онлайна</a:t>
            </a:r>
            <a:r>
              <a:rPr lang="ru-RU" i="1" dirty="0"/>
              <a:t> и </a:t>
            </a:r>
            <a:r>
              <a:rPr lang="ru-RU" i="1" dirty="0" err="1"/>
              <a:t>офлайна</a:t>
            </a:r>
            <a:r>
              <a:rPr lang="ru-RU" dirty="0"/>
              <a:t>)</a:t>
            </a:r>
          </a:p>
          <a:p>
            <a:pPr lvl="0"/>
            <a:r>
              <a:rPr lang="ru-RU" u="sng" dirty="0" err="1">
                <a:solidFill>
                  <a:schemeClr val="accent2">
                    <a:lumMod val="50000"/>
                  </a:schemeClr>
                </a:solidFill>
              </a:rPr>
              <a:t>Астонский</a:t>
            </a:r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 университет, Великобритания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0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Университет </a:t>
            </a:r>
            <a:r>
              <a:rPr lang="ru-RU" u="sng" dirty="0" err="1">
                <a:solidFill>
                  <a:schemeClr val="accent2">
                    <a:lumMod val="50000"/>
                  </a:schemeClr>
                </a:solidFill>
              </a:rPr>
              <a:t>Козьминского</a:t>
            </a:r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, Польша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/>
              <a:t>(</a:t>
            </a:r>
            <a:r>
              <a:rPr lang="ru-RU" i="1" dirty="0" err="1"/>
              <a:t>миск</a:t>
            </a:r>
            <a:r>
              <a:rPr lang="ru-RU" i="1" dirty="0"/>
              <a:t> </a:t>
            </a:r>
            <a:r>
              <a:rPr lang="ru-RU" i="1" dirty="0" err="1"/>
              <a:t>онлайна</a:t>
            </a:r>
            <a:r>
              <a:rPr lang="ru-RU" i="1" dirty="0"/>
              <a:t> и </a:t>
            </a:r>
            <a:r>
              <a:rPr lang="ru-RU" i="1" dirty="0" err="1"/>
              <a:t>офлайна</a:t>
            </a:r>
            <a:r>
              <a:rPr lang="ru-RU" dirty="0"/>
              <a:t>)</a:t>
            </a:r>
          </a:p>
          <a:p>
            <a:pPr lvl="0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Университет Геттингена, Германия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/>
              <a:t>(</a:t>
            </a:r>
            <a:r>
              <a:rPr lang="ru-RU" i="1" dirty="0" err="1"/>
              <a:t>микс</a:t>
            </a:r>
            <a:r>
              <a:rPr lang="ru-RU" i="1" dirty="0"/>
              <a:t> </a:t>
            </a:r>
            <a:r>
              <a:rPr lang="ru-RU" i="1" dirty="0" err="1"/>
              <a:t>онлайна</a:t>
            </a:r>
            <a:r>
              <a:rPr lang="ru-RU" i="1" dirty="0"/>
              <a:t> и </a:t>
            </a:r>
            <a:r>
              <a:rPr lang="ru-RU" i="1" dirty="0" err="1"/>
              <a:t>офлайна</a:t>
            </a:r>
            <a:r>
              <a:rPr lang="ru-RU" dirty="0"/>
              <a:t>)</a:t>
            </a:r>
          </a:p>
          <a:p>
            <a:pPr lvl="0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Международная школа менеджмента (</a:t>
            </a:r>
            <a:r>
              <a:rPr lang="en-US" u="sng" dirty="0">
                <a:solidFill>
                  <a:schemeClr val="accent2">
                    <a:lumMod val="50000"/>
                  </a:schemeClr>
                </a:solidFill>
              </a:rPr>
              <a:t>ISM</a:t>
            </a:r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), Германия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en-US" u="sng" dirty="0">
                <a:solidFill>
                  <a:schemeClr val="accent2">
                    <a:lumMod val="50000"/>
                  </a:schemeClr>
                </a:solidFill>
              </a:rPr>
              <a:t>JIBS</a:t>
            </a:r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, Швеция</a:t>
            </a:r>
            <a:r>
              <a:rPr lang="en-US" dirty="0"/>
              <a:t> </a:t>
            </a:r>
            <a:endParaRPr lang="ru-RU" dirty="0"/>
          </a:p>
          <a:p>
            <a:pPr lvl="0"/>
            <a:r>
              <a:rPr lang="ru-RU" u="sng" dirty="0">
                <a:solidFill>
                  <a:schemeClr val="accent2">
                    <a:lumMod val="50000"/>
                  </a:schemeClr>
                </a:solidFill>
              </a:rPr>
              <a:t>Университет имени Гете, Германия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микс</a:t>
            </a:r>
            <a:r>
              <a:rPr lang="ru-RU" dirty="0"/>
              <a:t> </a:t>
            </a:r>
            <a:r>
              <a:rPr lang="ru-RU" dirty="0" err="1"/>
              <a:t>онлайна</a:t>
            </a:r>
            <a:r>
              <a:rPr lang="ru-RU" dirty="0"/>
              <a:t> и </a:t>
            </a:r>
            <a:r>
              <a:rPr lang="ru-RU" dirty="0" err="1"/>
              <a:t>офлайна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523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275</Words>
  <Application>Microsoft Macintosh PowerPoint</Application>
  <PresentationFormat>Широкоэкранный</PresentationFormat>
  <Paragraphs>30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Тема Office</vt:lpstr>
      <vt:lpstr>Включенное обучение за рубежом (программы международного обмена)</vt:lpstr>
      <vt:lpstr>Включенное обучение за рубежом (программы международного обмена)</vt:lpstr>
      <vt:lpstr>Кому это удалось в 2020/21 г.?</vt:lpstr>
    </vt:vector>
  </TitlesOfParts>
  <Company>Moscow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Короткова Яна Игоревна</dc:creator>
  <cp:lastModifiedBy>Restore</cp:lastModifiedBy>
  <cp:revision>9</cp:revision>
  <dcterms:created xsi:type="dcterms:W3CDTF">2019-09-02T10:13:55Z</dcterms:created>
  <dcterms:modified xsi:type="dcterms:W3CDTF">2021-08-30T16:16:38Z</dcterms:modified>
</cp:coreProperties>
</file>